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91" r:id="rId3"/>
    <p:sldId id="292" r:id="rId4"/>
    <p:sldId id="293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962-3D4C-2A4A-2371-7AD6DB204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5B729-2313-7977-BA79-3C2D5D667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3CC8-9F0F-F0B6-D276-1BFA7CF6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580B-4FD5-1171-1BB0-1D2E3EA8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E9ED-D2C5-F274-CB7A-8C60307B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9567-2A8B-29DA-01B6-40B0BE26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15C3A-D873-61A8-509C-3EB5DECFA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835E-FCE1-ECB3-4679-C6DC60B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DA3C-A909-0A86-132B-1DB241B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53DA-DBA0-8690-0808-F169251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1627-1EBB-E643-AD25-50BC74333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6D28D-1289-BD1E-C354-1FFE5F49F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B1F3-30C1-10CD-517F-9CBB7625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7DA5-3B23-FAE8-07D6-58DC7386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017B-26C6-65CE-7F73-557EEF85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F590-8918-39D9-E8FC-F62CF979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D4EA-3B21-0655-5B41-958DD0A1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A1D23-F831-9806-E95F-7DFCAB46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0563-9AE3-C6B7-1A72-33D88415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79B7-7440-C35B-06FC-A1D95EA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D702-580B-EC87-9EF2-B69F59C6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88419-02B6-BFC7-0E58-6CBFAAAAF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2DD9-4D9C-1E28-67D0-7AFAA957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9A22-E4C1-2D93-368F-82B85723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0AEE-70D3-0FAC-3A48-8703F871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772D-67C2-5505-C2D3-C5637C5B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AAF5-B32A-2F5C-D075-CE0246CBE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5A665-44A9-9E4B-6950-0B4F8C9A7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50AB3-55AA-7CFE-AB98-D9627EDD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BF15-4824-719F-9D5C-554D6BC3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DB9D6-4AA3-B7DB-FE58-CAA87434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8F5D-C750-02C2-A6F4-7D0EC9A0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D4DC-7B47-A44B-FAA3-ED0A84BD9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DBA1D-E907-5EA2-3BE5-99555905C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59432-F2D7-2803-7F67-7C40EEAE0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127DD-7BA3-E225-2333-F89A2AE85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F7E40-B935-F252-1AD2-BB39EF19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5F2F5-3F45-DB4F-5859-789F2220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CC170-A233-6C4D-8ABF-B7F2D909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9F7B-94BA-58E5-0894-B5245CE7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B7346-1629-09ED-7539-5672336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9A27F-3A93-0572-049D-8DB8EF12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CA4C0-83FA-AD8E-2592-E04444E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E5798-4C64-C581-BA6B-6CF7C76D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77FA5-5518-0F74-2F5E-465A844F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16F4-7EDB-EAD8-C74E-D1432370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A253-7FEC-B8C5-A602-0A5A38DA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2A46-EAEE-45CA-195B-5EBA5B4DF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F4BA2-FD36-64FD-7CB6-13F2EE597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00271-7B19-C33D-2F02-04AEAE64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2D933-F273-ABCC-5016-ED106584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53980-2320-B658-B775-9759E91F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F1D7-B16E-08EF-D7A5-6C1CECD2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AB5E8-43F1-C793-2208-BED1B4B35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D2C7D-F425-5673-779B-107A25A8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DA074-263F-43CA-3420-33CCCE77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88AB-1AD0-ED4D-7F43-7DC1FBD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E436-0E4C-80DF-CCB1-674CD3EE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8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CEE17-34B9-2438-ED3C-5393871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BC296-BA15-F717-C438-07BCE2B12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507E-BC55-1C71-3FB5-E6CA92333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B1C-1921-2482-8A18-2BA175345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7B17C-56E5-86CE-8869-5FBBCBD4C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1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14172.MP">
            <a:extLst>
              <a:ext uri="{FF2B5EF4-FFF2-40B4-BE49-F238E27FC236}">
                <a16:creationId xmlns:a16="http://schemas.microsoft.com/office/drawing/2014/main" id="{F4BE30AE-8926-D91A-27DA-E7D8351F75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56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50374.MP">
            <a:extLst>
              <a:ext uri="{FF2B5EF4-FFF2-40B4-BE49-F238E27FC236}">
                <a16:creationId xmlns:a16="http://schemas.microsoft.com/office/drawing/2014/main" id="{1D3ADAAF-22F5-321E-40D2-6C8B9C1B656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166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54145">
            <a:extLst>
              <a:ext uri="{FF2B5EF4-FFF2-40B4-BE49-F238E27FC236}">
                <a16:creationId xmlns:a16="http://schemas.microsoft.com/office/drawing/2014/main" id="{F6146624-BD5A-B076-9EA9-1FDBFD1290A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22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56185">
            <a:extLst>
              <a:ext uri="{FF2B5EF4-FFF2-40B4-BE49-F238E27FC236}">
                <a16:creationId xmlns:a16="http://schemas.microsoft.com/office/drawing/2014/main" id="{04A05CA7-AFAB-6A19-A217-03B5F14800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11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58263.MP">
            <a:extLst>
              <a:ext uri="{FF2B5EF4-FFF2-40B4-BE49-F238E27FC236}">
                <a16:creationId xmlns:a16="http://schemas.microsoft.com/office/drawing/2014/main" id="{EC83BAE9-297E-EFE2-BA51-A344DF63B8C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50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00354.MP">
            <a:extLst>
              <a:ext uri="{FF2B5EF4-FFF2-40B4-BE49-F238E27FC236}">
                <a16:creationId xmlns:a16="http://schemas.microsoft.com/office/drawing/2014/main" id="{D8A799EC-44AD-2354-4A27-5296ABAC22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953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02601">
            <a:extLst>
              <a:ext uri="{FF2B5EF4-FFF2-40B4-BE49-F238E27FC236}">
                <a16:creationId xmlns:a16="http://schemas.microsoft.com/office/drawing/2014/main" id="{85A76EF7-A97C-58C5-7DD7-6700251D7C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82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07884.MP">
            <a:extLst>
              <a:ext uri="{FF2B5EF4-FFF2-40B4-BE49-F238E27FC236}">
                <a16:creationId xmlns:a16="http://schemas.microsoft.com/office/drawing/2014/main" id="{0520F1C7-3FD2-3536-EC40-E037D67757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582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10599">
            <a:extLst>
              <a:ext uri="{FF2B5EF4-FFF2-40B4-BE49-F238E27FC236}">
                <a16:creationId xmlns:a16="http://schemas.microsoft.com/office/drawing/2014/main" id="{0B9C1F4F-55D2-B12B-F0FB-2BC1AE3C83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06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14095.MP">
            <a:extLst>
              <a:ext uri="{FF2B5EF4-FFF2-40B4-BE49-F238E27FC236}">
                <a16:creationId xmlns:a16="http://schemas.microsoft.com/office/drawing/2014/main" id="{D20A79AC-8F63-0A5D-D518-3FB0255E3C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27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16175">
            <a:extLst>
              <a:ext uri="{FF2B5EF4-FFF2-40B4-BE49-F238E27FC236}">
                <a16:creationId xmlns:a16="http://schemas.microsoft.com/office/drawing/2014/main" id="{96138C5F-B7E1-F003-8C4C-4F949FE81E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03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22500">
            <a:extLst>
              <a:ext uri="{FF2B5EF4-FFF2-40B4-BE49-F238E27FC236}">
                <a16:creationId xmlns:a16="http://schemas.microsoft.com/office/drawing/2014/main" id="{BEFD6B7F-BE2C-4FF7-22F9-BD1632BC78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09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18282.MP">
            <a:extLst>
              <a:ext uri="{FF2B5EF4-FFF2-40B4-BE49-F238E27FC236}">
                <a16:creationId xmlns:a16="http://schemas.microsoft.com/office/drawing/2014/main" id="{182AD75F-D01C-D063-F4FA-5B2E959117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03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20227.MP">
            <a:extLst>
              <a:ext uri="{FF2B5EF4-FFF2-40B4-BE49-F238E27FC236}">
                <a16:creationId xmlns:a16="http://schemas.microsoft.com/office/drawing/2014/main" id="{73F76941-E462-00CF-AE8C-A7D2341C25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9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22345.MP">
            <a:extLst>
              <a:ext uri="{FF2B5EF4-FFF2-40B4-BE49-F238E27FC236}">
                <a16:creationId xmlns:a16="http://schemas.microsoft.com/office/drawing/2014/main" id="{B887B563-CA3F-CF63-B491-D28924F1DE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428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26887">
            <a:extLst>
              <a:ext uri="{FF2B5EF4-FFF2-40B4-BE49-F238E27FC236}">
                <a16:creationId xmlns:a16="http://schemas.microsoft.com/office/drawing/2014/main" id="{8A955231-255D-DF0F-ECBF-0D08E05A45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85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28956.MP">
            <a:extLst>
              <a:ext uri="{FF2B5EF4-FFF2-40B4-BE49-F238E27FC236}">
                <a16:creationId xmlns:a16="http://schemas.microsoft.com/office/drawing/2014/main" id="{99C65863-A5F0-3CDD-EADC-FEEE61BD25A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474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31052">
            <a:extLst>
              <a:ext uri="{FF2B5EF4-FFF2-40B4-BE49-F238E27FC236}">
                <a16:creationId xmlns:a16="http://schemas.microsoft.com/office/drawing/2014/main" id="{228809C1-0D4A-D186-A350-DA6C292F89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60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33090.MP">
            <a:extLst>
              <a:ext uri="{FF2B5EF4-FFF2-40B4-BE49-F238E27FC236}">
                <a16:creationId xmlns:a16="http://schemas.microsoft.com/office/drawing/2014/main" id="{96C94942-65E6-9524-811B-B87233EA35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1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35028">
            <a:extLst>
              <a:ext uri="{FF2B5EF4-FFF2-40B4-BE49-F238E27FC236}">
                <a16:creationId xmlns:a16="http://schemas.microsoft.com/office/drawing/2014/main" id="{125630AA-5491-E984-0F20-7D28008A37B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416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37968.MP">
            <a:extLst>
              <a:ext uri="{FF2B5EF4-FFF2-40B4-BE49-F238E27FC236}">
                <a16:creationId xmlns:a16="http://schemas.microsoft.com/office/drawing/2014/main" id="{5246D540-881C-E05B-33B8-C46B996A28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42959.MP">
            <a:extLst>
              <a:ext uri="{FF2B5EF4-FFF2-40B4-BE49-F238E27FC236}">
                <a16:creationId xmlns:a16="http://schemas.microsoft.com/office/drawing/2014/main" id="{2A0769F5-E79B-6CE0-F31D-190A3C766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92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25002">
            <a:extLst>
              <a:ext uri="{FF2B5EF4-FFF2-40B4-BE49-F238E27FC236}">
                <a16:creationId xmlns:a16="http://schemas.microsoft.com/office/drawing/2014/main" id="{CA849611-AFB9-CC89-51F6-B74DC1CFC21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529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44960.MP">
            <a:extLst>
              <a:ext uri="{FF2B5EF4-FFF2-40B4-BE49-F238E27FC236}">
                <a16:creationId xmlns:a16="http://schemas.microsoft.com/office/drawing/2014/main" id="{E7ADF36F-136B-D5DB-C12F-8BDDEBA9CF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202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47111">
            <a:extLst>
              <a:ext uri="{FF2B5EF4-FFF2-40B4-BE49-F238E27FC236}">
                <a16:creationId xmlns:a16="http://schemas.microsoft.com/office/drawing/2014/main" id="{9C2D73BF-D677-8064-757E-1213410D5FB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49110.MP">
            <a:extLst>
              <a:ext uri="{FF2B5EF4-FFF2-40B4-BE49-F238E27FC236}">
                <a16:creationId xmlns:a16="http://schemas.microsoft.com/office/drawing/2014/main" id="{AEF44C6B-FAED-316D-1D4E-F059617FF0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36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51059.MP">
            <a:extLst>
              <a:ext uri="{FF2B5EF4-FFF2-40B4-BE49-F238E27FC236}">
                <a16:creationId xmlns:a16="http://schemas.microsoft.com/office/drawing/2014/main" id="{10B9024A-4C7D-B350-E2C5-BDE74972C78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942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29485">
            <a:extLst>
              <a:ext uri="{FF2B5EF4-FFF2-40B4-BE49-F238E27FC236}">
                <a16:creationId xmlns:a16="http://schemas.microsoft.com/office/drawing/2014/main" id="{B555E7CE-0495-4708-D079-967BB24D95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492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38280.MP">
            <a:extLst>
              <a:ext uri="{FF2B5EF4-FFF2-40B4-BE49-F238E27FC236}">
                <a16:creationId xmlns:a16="http://schemas.microsoft.com/office/drawing/2014/main" id="{F2FC9F7C-5094-EB09-B10E-BDA7EC1DAD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87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40741.MP">
            <a:extLst>
              <a:ext uri="{FF2B5EF4-FFF2-40B4-BE49-F238E27FC236}">
                <a16:creationId xmlns:a16="http://schemas.microsoft.com/office/drawing/2014/main" id="{9AE0AB8D-E5D1-71BA-46CA-2036A9FE69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24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42786.MP">
            <a:extLst>
              <a:ext uri="{FF2B5EF4-FFF2-40B4-BE49-F238E27FC236}">
                <a16:creationId xmlns:a16="http://schemas.microsoft.com/office/drawing/2014/main" id="{A4D03810-8BE6-119C-D677-D8D150DEA0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34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45671.MP">
            <a:extLst>
              <a:ext uri="{FF2B5EF4-FFF2-40B4-BE49-F238E27FC236}">
                <a16:creationId xmlns:a16="http://schemas.microsoft.com/office/drawing/2014/main" id="{5F369F18-BD41-5E00-0F3A-DED81075C9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89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47741.MP">
            <a:extLst>
              <a:ext uri="{FF2B5EF4-FFF2-40B4-BE49-F238E27FC236}">
                <a16:creationId xmlns:a16="http://schemas.microsoft.com/office/drawing/2014/main" id="{A36F2E77-0208-FB4B-D714-A9C1F66118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12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4</cp:revision>
  <dcterms:created xsi:type="dcterms:W3CDTF">2024-12-07T16:10:43Z</dcterms:created>
  <dcterms:modified xsi:type="dcterms:W3CDTF">2024-12-07T20:52:08Z</dcterms:modified>
</cp:coreProperties>
</file>